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Lora"/>
      <p:regular r:id="rId13"/>
    </p:embeddedFon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152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Calculator — 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82303"/>
            <a:ext cx="3614618" cy="861655"/>
          </a:xfrm>
          <a:prstGeom prst="roundRect">
            <a:avLst>
              <a:gd name="adj" fmla="val 41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42161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by: Dhiraj Sharma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10178058" y="3182303"/>
            <a:ext cx="3614618" cy="861655"/>
          </a:xfrm>
          <a:prstGeom prst="roundRect">
            <a:avLst>
              <a:gd name="adj" fmla="val 41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0417373" y="342161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IDE: Visual Studio Code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283273"/>
            <a:ext cx="7468553" cy="861655"/>
          </a:xfrm>
          <a:prstGeom prst="roundRect">
            <a:avLst>
              <a:gd name="adj" fmla="val 41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563439" y="452258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Project: Nexthike IT Solutions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4129"/>
            <a:ext cx="7468553" cy="1400175"/>
          </a:xfrm>
          <a:prstGeom prst="roundRect">
            <a:avLst>
              <a:gd name="adj" fmla="val 2564"/>
            </a:avLst>
          </a:prstGeom>
          <a:solidFill>
            <a:srgbClr val="49042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39" y="5762863"/>
            <a:ext cx="299204" cy="23931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101959" y="5713214"/>
            <a:ext cx="64514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Tone: Technical, concise. Audience: Python developers and students familiar with GUI concepts.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45895"/>
            <a:ext cx="6358771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 &amp; Key Features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837724" y="2243495"/>
            <a:ext cx="2360295" cy="2500432"/>
          </a:xfrm>
          <a:prstGeom prst="roundRect">
            <a:avLst>
              <a:gd name="adj" fmla="val 1369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53108" y="2458879"/>
            <a:ext cx="19295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 Tkinter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53108" y="2892028"/>
            <a:ext cx="1929527" cy="1309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Hands-on experience building windows, frames, widgets, and event loops.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3391853" y="2243495"/>
            <a:ext cx="2360295" cy="2500432"/>
          </a:xfrm>
          <a:prstGeom prst="roundRect">
            <a:avLst>
              <a:gd name="adj" fmla="val 1369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3607237" y="2458879"/>
            <a:ext cx="19295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Arithmetic ops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607237" y="2892028"/>
            <a:ext cx="1929527" cy="163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add, subtract, multiply, divide with correct precedence handling.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945981" y="2243495"/>
            <a:ext cx="2360295" cy="2500432"/>
          </a:xfrm>
          <a:prstGeom prst="roundRect">
            <a:avLst>
              <a:gd name="adj" fmla="val 1369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161365" y="2458879"/>
            <a:ext cx="1929527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functions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161365" y="3208853"/>
            <a:ext cx="1929527" cy="1309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math module functions: sin, cos, tan, log, sqrt, power.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37724" y="4937760"/>
            <a:ext cx="3637359" cy="1845826"/>
          </a:xfrm>
          <a:prstGeom prst="roundRect">
            <a:avLst>
              <a:gd name="adj" fmla="val 1751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53108" y="515314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UI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53108" y="5586293"/>
            <a:ext cx="3206591" cy="98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runtime layout switching and window resizing between modes.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68917" y="4937760"/>
            <a:ext cx="3637359" cy="1845826"/>
          </a:xfrm>
          <a:prstGeom prst="roundRect">
            <a:avLst>
              <a:gd name="adj" fmla="val 1751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84301" y="515314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Dual-Mode Interface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4884301" y="5586293"/>
            <a:ext cx="3206591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Seamlessly toggle between Normal and Scientific calculator modes.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190506"/>
            <a:ext cx="3611880" cy="5250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098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 Mode Calculator</a:t>
            </a:r>
            <a:endParaRPr lang="en-US" sz="1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1190506"/>
            <a:ext cx="6185535" cy="48589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761" y="631864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Scientific Mode Calculator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4554"/>
            <a:ext cx="5230416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the Calculator Works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837724" y="2053471"/>
            <a:ext cx="746855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Input from buttons or the keyboard is stored. When '=' or Enter is pressed, the expression is calculated, and the result is shown.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126641"/>
            <a:ext cx="113705" cy="1137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7408" y="300585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 management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167408" y="3469719"/>
            <a:ext cx="713886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input and output with a string variable, updated by button presses.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731960"/>
            <a:ext cx="113705" cy="1137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67408" y="461117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167408" y="5075039"/>
            <a:ext cx="71388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Calculates results from expressions, supporting math functions safely.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982593"/>
            <a:ext cx="113705" cy="1137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67408" y="586180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handling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167408" y="6325672"/>
            <a:ext cx="713886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Catches common errors like syntax or division by zero, showing friendly messages.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860"/>
            <a:ext cx="480333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Button Functionality</a:t>
            </a:r>
            <a:endParaRPr lang="en-US" sz="2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724" y="1597104"/>
            <a:ext cx="448747" cy="448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21408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Trigonometric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837724" y="2558772"/>
            <a:ext cx="746855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sin, cos, and tan functions for angle-based calculations.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24" y="3079313"/>
            <a:ext cx="448747" cy="448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369629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Logarithmic &amp; Exp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37724" y="4040981"/>
            <a:ext cx="746855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log (base 10), natural log (ln), and exponential functions.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24" y="4561523"/>
            <a:ext cx="448747" cy="448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517850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&amp; Roots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837724" y="5523190"/>
            <a:ext cx="746855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Offers square root (sqrt) and general power (x^y) operations.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724" y="6043732"/>
            <a:ext cx="448747" cy="4487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7724" y="666071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 Toggle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837724" y="7005399"/>
            <a:ext cx="746855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Switches the scientific panel display without affecting ongoing calculations.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43251"/>
            <a:ext cx="4908233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Next Steps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324124" y="2102168"/>
            <a:ext cx="7468553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dual-mode calculator successfully combines basic arithmetic and scientific functions with a responsive Tkinter UI. Key achievements: dynamic layout switching, keyboard integration, robust evaluation and error handling.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324124" y="3409236"/>
            <a:ext cx="3626287" cy="2043708"/>
          </a:xfrm>
          <a:prstGeom prst="roundRect">
            <a:avLst>
              <a:gd name="adj" fmla="val 166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2013" y="3667125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Improvements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82013" y="4130993"/>
            <a:ext cx="311050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Input sanitization, unit conversion tools, and memory functions (M+, M-, MR).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66390" y="3409236"/>
            <a:ext cx="3626287" cy="2043708"/>
          </a:xfrm>
          <a:prstGeom prst="roundRect">
            <a:avLst>
              <a:gd name="adj" fmla="val 1669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4279" y="3667125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Extensions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424279" y="4130993"/>
            <a:ext cx="311050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Persist history, add plotting panel using matplotlib, or port UI to PyQt for advanced styling.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24124" y="5695950"/>
            <a:ext cx="7468553" cy="1290280"/>
          </a:xfrm>
          <a:prstGeom prst="roundRect">
            <a:avLst>
              <a:gd name="adj" fmla="val 2644"/>
            </a:avLst>
          </a:prstGeom>
          <a:solidFill>
            <a:srgbClr val="49042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33" y="6024920"/>
            <a:ext cx="284202" cy="22740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063145" y="5968722"/>
            <a:ext cx="650212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Theme accent: #FFE14D used across layouts for emphasis and cohesion.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2026-02-19T10:26:25Z</dcterms:created>
  <dcterms:modified xsi:type="dcterms:W3CDTF">2026-02-19T10:26:25Z</dcterms:modified>
</cp:coreProperties>
</file>